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1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144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6216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90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110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715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124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1194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744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9710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623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F4EC-CBAC-4C5A-AAEB-2BD03E582CA5}" type="datetimeFigureOut">
              <a:rPr lang="pl-PL" smtClean="0"/>
              <a:t>2024-01-31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4838A-95D0-4E0C-B819-F43F91EFE4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9100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F620E5-F777-65A2-7D37-5165EA102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763" y="193435"/>
            <a:ext cx="8580437" cy="536794"/>
          </a:xfrm>
        </p:spPr>
        <p:txBody>
          <a:bodyPr>
            <a:normAutofit/>
          </a:bodyPr>
          <a:lstStyle/>
          <a:p>
            <a:r>
              <a:rPr lang="pl-PL" sz="1400" b="1" dirty="0"/>
              <a:t>Punkty nieodpłatnej pomocy prawnej w powiecie lęborskim w 2024 r.</a:t>
            </a:r>
            <a:br>
              <a:rPr lang="pl-PL" sz="1400" b="1" dirty="0"/>
            </a:br>
            <a:endParaRPr lang="pl-PL" sz="14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FC0F12E-7250-CE31-A1BE-895F2D297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371" y="125826"/>
            <a:ext cx="6290733" cy="69161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476BD385-EEA9-DAB2-49DA-B97CB3E8DD9D}"/>
              </a:ext>
            </a:extLst>
          </p:cNvPr>
          <p:cNvSpPr txBox="1">
            <a:spLocks/>
          </p:cNvSpPr>
          <p:nvPr/>
        </p:nvSpPr>
        <p:spPr>
          <a:xfrm>
            <a:off x="385763" y="1441450"/>
            <a:ext cx="4371975" cy="846578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1125" b="1" dirty="0"/>
          </a:p>
        </p:txBody>
      </p:sp>
      <p:sp>
        <p:nvSpPr>
          <p:cNvPr id="5" name="Prostokąt zaokrąglony 3">
            <a:extLst>
              <a:ext uri="{FF2B5EF4-FFF2-40B4-BE49-F238E27FC236}">
                <a16:creationId xmlns:a16="http://schemas.microsoft.com/office/drawing/2014/main" id="{F10CD6F2-9587-3BB9-2716-8D0F32B4BC04}"/>
              </a:ext>
            </a:extLst>
          </p:cNvPr>
          <p:cNvSpPr/>
          <p:nvPr/>
        </p:nvSpPr>
        <p:spPr>
          <a:xfrm>
            <a:off x="425980" y="660400"/>
            <a:ext cx="2418376" cy="103348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sz="825" b="1" dirty="0"/>
          </a:p>
          <a:p>
            <a:pPr algn="ctr"/>
            <a:r>
              <a:rPr lang="pl-PL" sz="1200" b="1" dirty="0"/>
              <a:t>Lębork , ul. Czołgistów 5</a:t>
            </a:r>
          </a:p>
          <a:p>
            <a:pPr algn="ctr"/>
            <a:r>
              <a:rPr lang="pl-PL" sz="1200" b="1" dirty="0" err="1"/>
              <a:t>ngo</a:t>
            </a:r>
            <a:r>
              <a:rPr lang="pl-PL" sz="1200" b="1" dirty="0"/>
              <a:t> -poradnictwo obywatelskie </a:t>
            </a:r>
          </a:p>
          <a:p>
            <a:pPr algn="ctr"/>
            <a:endParaRPr lang="pl-PL" sz="825" b="1" dirty="0">
              <a:solidFill>
                <a:srgbClr val="0070C0"/>
              </a:solidFill>
            </a:endParaRPr>
          </a:p>
        </p:txBody>
      </p:sp>
      <p:sp>
        <p:nvSpPr>
          <p:cNvPr id="6" name="Podtytuł 13">
            <a:extLst>
              <a:ext uri="{FF2B5EF4-FFF2-40B4-BE49-F238E27FC236}">
                <a16:creationId xmlns:a16="http://schemas.microsoft.com/office/drawing/2014/main" id="{0BB89E27-19CA-D3DF-3AAD-AC2A8D552E7D}"/>
              </a:ext>
            </a:extLst>
          </p:cNvPr>
          <p:cNvSpPr txBox="1">
            <a:spLocks/>
          </p:cNvSpPr>
          <p:nvPr/>
        </p:nvSpPr>
        <p:spPr>
          <a:xfrm>
            <a:off x="425980" y="2223856"/>
            <a:ext cx="2349520" cy="444070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68580" tIns="34290" rIns="68580" bIns="3429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1200" dirty="0">
                <a:solidFill>
                  <a:schemeClr val="tx1"/>
                </a:solidFill>
              </a:rPr>
              <a:t>czynny:</a:t>
            </a:r>
          </a:p>
          <a:p>
            <a:pPr>
              <a:spcBef>
                <a:spcPts val="0"/>
              </a:spcBef>
            </a:pPr>
            <a:r>
              <a:rPr lang="pl-PL" sz="1200" dirty="0">
                <a:solidFill>
                  <a:schemeClr val="tx1"/>
                </a:solidFill>
              </a:rPr>
              <a:t>poniedziałek:   9.00 – 13.00</a:t>
            </a:r>
          </a:p>
          <a:p>
            <a:pPr>
              <a:spcBef>
                <a:spcPts val="0"/>
              </a:spcBef>
            </a:pPr>
            <a:r>
              <a:rPr lang="pl-PL" sz="1200" dirty="0">
                <a:solidFill>
                  <a:schemeClr val="tx1"/>
                </a:solidFill>
              </a:rPr>
              <a:t>wtorek: 14.00 – 18.00</a:t>
            </a:r>
          </a:p>
          <a:p>
            <a:pPr>
              <a:spcBef>
                <a:spcPts val="0"/>
              </a:spcBef>
            </a:pPr>
            <a:r>
              <a:rPr lang="pl-PL" sz="1200" b="1" i="1" dirty="0">
                <a:solidFill>
                  <a:schemeClr val="tx1"/>
                </a:solidFill>
              </a:rPr>
              <a:t>(z wyłączeniem drugiego wtorku miesiąca)</a:t>
            </a:r>
          </a:p>
          <a:p>
            <a:pPr>
              <a:spcBef>
                <a:spcPts val="0"/>
              </a:spcBef>
            </a:pPr>
            <a:endParaRPr lang="pl-PL" sz="1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pl-PL" sz="1200" dirty="0">
                <a:solidFill>
                  <a:schemeClr val="tx1"/>
                </a:solidFill>
              </a:rPr>
              <a:t>środa : 9.00 – 13.00</a:t>
            </a:r>
          </a:p>
          <a:p>
            <a:pPr>
              <a:spcBef>
                <a:spcPts val="0"/>
              </a:spcBef>
            </a:pPr>
            <a:r>
              <a:rPr lang="pl-PL" sz="1200" dirty="0">
                <a:solidFill>
                  <a:schemeClr val="tx1"/>
                </a:solidFill>
              </a:rPr>
              <a:t>czwartek: 14.00 -  18.00</a:t>
            </a:r>
          </a:p>
          <a:p>
            <a:pPr>
              <a:spcBef>
                <a:spcPts val="0"/>
              </a:spcBef>
            </a:pPr>
            <a:r>
              <a:rPr lang="pl-PL" sz="1200" dirty="0">
                <a:solidFill>
                  <a:schemeClr val="tx1"/>
                </a:solidFill>
              </a:rPr>
              <a:t>piątek: 9.00 – 13.00</a:t>
            </a:r>
          </a:p>
          <a:p>
            <a:pPr>
              <a:spcBef>
                <a:spcPts val="0"/>
              </a:spcBef>
            </a:pPr>
            <a:endParaRPr lang="pl-PL" sz="1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pl-PL" sz="1200" b="1" dirty="0">
                <a:solidFill>
                  <a:schemeClr val="tx1"/>
                </a:solidFill>
              </a:rPr>
              <a:t>drugi  wtorek miesiąca nieodpłatna mediacja</a:t>
            </a:r>
          </a:p>
          <a:p>
            <a:pPr>
              <a:spcBef>
                <a:spcPts val="0"/>
              </a:spcBef>
            </a:pPr>
            <a:r>
              <a:rPr lang="pl-PL" sz="1200" b="1" dirty="0">
                <a:solidFill>
                  <a:schemeClr val="tx1"/>
                </a:solidFill>
              </a:rPr>
              <a:t>14.00 – 18.00</a:t>
            </a:r>
          </a:p>
          <a:p>
            <a:pPr>
              <a:spcBef>
                <a:spcPts val="0"/>
              </a:spcBef>
            </a:pPr>
            <a:endParaRPr lang="pl-PL" sz="1200" b="1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1200" b="1" dirty="0">
                <a:solidFill>
                  <a:srgbClr val="FF0000"/>
                </a:solidFill>
              </a:rPr>
              <a:t>rejestracja telefoniczna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1200" b="1" dirty="0">
                <a:solidFill>
                  <a:srgbClr val="FF0000"/>
                </a:solidFill>
              </a:rPr>
              <a:t>+ 48 59 86 32 805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1200" b="1" dirty="0">
                <a:solidFill>
                  <a:srgbClr val="FF0000"/>
                </a:solidFill>
              </a:rPr>
              <a:t>+ 48 59 86 32 810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1200" b="1" dirty="0">
                <a:solidFill>
                  <a:srgbClr val="FF0000"/>
                </a:solidFill>
              </a:rPr>
              <a:t>w godzinach pracy Starostwa Powiatowego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1200" b="1" dirty="0">
                <a:solidFill>
                  <a:srgbClr val="FF0000"/>
                </a:solidFill>
              </a:rPr>
              <a:t>w Lęborku</a:t>
            </a:r>
          </a:p>
        </p:txBody>
      </p:sp>
      <p:sp>
        <p:nvSpPr>
          <p:cNvPr id="7" name="Podtytuł 13">
            <a:extLst>
              <a:ext uri="{FF2B5EF4-FFF2-40B4-BE49-F238E27FC236}">
                <a16:creationId xmlns:a16="http://schemas.microsoft.com/office/drawing/2014/main" id="{A7BE7A41-79E4-A159-592C-ABD0099345A1}"/>
              </a:ext>
            </a:extLst>
          </p:cNvPr>
          <p:cNvSpPr txBox="1">
            <a:spLocks/>
          </p:cNvSpPr>
          <p:nvPr/>
        </p:nvSpPr>
        <p:spPr>
          <a:xfrm>
            <a:off x="3073401" y="2223857"/>
            <a:ext cx="2523066" cy="44407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51435" tIns="25718" rIns="51435" bIns="25718" rtlCol="0" anchor="ctr">
            <a:noAutofit/>
          </a:bodyPr>
          <a:lstStyle/>
          <a:p>
            <a:pPr algn="ctr"/>
            <a:endParaRPr lang="pl-PL" sz="825" dirty="0">
              <a:solidFill>
                <a:schemeClr val="tx1"/>
              </a:solidFill>
            </a:endParaRPr>
          </a:p>
          <a:p>
            <a:pPr algn="ctr"/>
            <a:endParaRPr lang="pl-PL" sz="1200" dirty="0">
              <a:solidFill>
                <a:schemeClr val="tx1"/>
              </a:solidFill>
            </a:endParaRP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czynny: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poniedziałek: 14.00 – 18.00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radca prawny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wtorek: 8.00 – 12.00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adwokat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środa : 14.15 – 18.15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radca prawny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czwartek: 9.00 – 13.00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radca prawny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piątek : 14.15 – 18.15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radca prawny</a:t>
            </a:r>
          </a:p>
          <a:p>
            <a:pPr algn="ctr"/>
            <a:r>
              <a:rPr lang="pl-PL" sz="1200" b="1" i="1" dirty="0">
                <a:solidFill>
                  <a:schemeClr val="tx1"/>
                </a:solidFill>
              </a:rPr>
              <a:t>(z wyłączeniem pierwszego piątku miesiąca)</a:t>
            </a:r>
          </a:p>
          <a:p>
            <a:pPr algn="ctr"/>
            <a:r>
              <a:rPr lang="pl-PL" sz="1200" b="1" dirty="0">
                <a:solidFill>
                  <a:schemeClr val="tx1"/>
                </a:solidFill>
              </a:rPr>
              <a:t>pierwszy piątek miesiąca nieodpłatna mediacja</a:t>
            </a:r>
          </a:p>
          <a:p>
            <a:pPr algn="ctr"/>
            <a:r>
              <a:rPr lang="pl-PL" sz="1200" b="1" dirty="0">
                <a:solidFill>
                  <a:schemeClr val="tx1"/>
                </a:solidFill>
              </a:rPr>
              <a:t>14.15 – 18.15</a:t>
            </a:r>
          </a:p>
          <a:p>
            <a:pPr algn="ctr"/>
            <a:endParaRPr lang="pl-PL" sz="1200" b="1" dirty="0">
              <a:solidFill>
                <a:srgbClr val="FF0000"/>
              </a:solidFill>
            </a:endParaRPr>
          </a:p>
          <a:p>
            <a:pPr algn="ctr"/>
            <a:r>
              <a:rPr lang="pl-PL" sz="1200" b="1" dirty="0">
                <a:solidFill>
                  <a:srgbClr val="FF0000"/>
                </a:solidFill>
              </a:rPr>
              <a:t>rejestracja telefoniczna </a:t>
            </a:r>
          </a:p>
          <a:p>
            <a:pPr algn="ctr"/>
            <a:r>
              <a:rPr lang="pl-PL" sz="1200" b="1" dirty="0">
                <a:solidFill>
                  <a:srgbClr val="FF0000"/>
                </a:solidFill>
              </a:rPr>
              <a:t>+ 48 59 86 32 805 </a:t>
            </a:r>
          </a:p>
          <a:p>
            <a:pPr algn="ctr"/>
            <a:r>
              <a:rPr lang="pl-PL" sz="1200" b="1" dirty="0">
                <a:solidFill>
                  <a:srgbClr val="FF0000"/>
                </a:solidFill>
              </a:rPr>
              <a:t>+ 48 59 86 32 810</a:t>
            </a:r>
          </a:p>
          <a:p>
            <a:pPr algn="ctr"/>
            <a:r>
              <a:rPr lang="pl-PL" sz="1200" b="1" dirty="0">
                <a:solidFill>
                  <a:srgbClr val="FF0000"/>
                </a:solidFill>
              </a:rPr>
              <a:t>w godzinach pracy Starostwa Powiatowego </a:t>
            </a:r>
          </a:p>
          <a:p>
            <a:pPr algn="ctr"/>
            <a:r>
              <a:rPr lang="pl-PL" sz="1200" b="1" dirty="0">
                <a:solidFill>
                  <a:srgbClr val="FF0000"/>
                </a:solidFill>
              </a:rPr>
              <a:t>w Lęborku</a:t>
            </a:r>
          </a:p>
          <a:p>
            <a:pPr algn="ctr"/>
            <a:endParaRPr lang="pl-PL" sz="1200" b="1" dirty="0">
              <a:solidFill>
                <a:srgbClr val="FF0000"/>
              </a:solidFill>
            </a:endParaRPr>
          </a:p>
          <a:p>
            <a:pPr algn="ctr"/>
            <a:endParaRPr lang="pl-PL" sz="825" b="1" dirty="0"/>
          </a:p>
          <a:p>
            <a:pPr algn="ctr"/>
            <a:endParaRPr lang="pl-PL" sz="825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8" name="Podtytuł 13">
            <a:extLst>
              <a:ext uri="{FF2B5EF4-FFF2-40B4-BE49-F238E27FC236}">
                <a16:creationId xmlns:a16="http://schemas.microsoft.com/office/drawing/2014/main" id="{FD89E317-92DA-4856-6BEB-AC54A088389F}"/>
              </a:ext>
            </a:extLst>
          </p:cNvPr>
          <p:cNvSpPr txBox="1">
            <a:spLocks/>
          </p:cNvSpPr>
          <p:nvPr/>
        </p:nvSpPr>
        <p:spPr>
          <a:xfrm>
            <a:off x="5934585" y="2223857"/>
            <a:ext cx="2438948" cy="444070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51435" tIns="25718" rIns="51435" bIns="25718" rtlCol="0" anchor="ctr">
            <a:noAutofit/>
          </a:bodyPr>
          <a:lstStyle/>
          <a:p>
            <a:pPr algn="ctr"/>
            <a:endParaRPr lang="pl-PL" sz="675" dirty="0">
              <a:solidFill>
                <a:schemeClr val="tx1"/>
              </a:solidFill>
            </a:endParaRPr>
          </a:p>
          <a:p>
            <a:pPr algn="ctr"/>
            <a:endParaRPr lang="pl-PL" sz="1200" dirty="0">
              <a:solidFill>
                <a:schemeClr val="tx1"/>
              </a:solidFill>
            </a:endParaRP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Łeba czynny: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poniedziałek: 10.00 – 14.00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(</a:t>
            </a:r>
            <a:r>
              <a:rPr lang="pl-PL" sz="1200" b="1" i="1" dirty="0">
                <a:solidFill>
                  <a:schemeClr val="tx1"/>
                </a:solidFill>
              </a:rPr>
              <a:t>z wyłączeniem trzeciego poniedziałku miesiąca)</a:t>
            </a:r>
          </a:p>
          <a:p>
            <a:pPr algn="ctr"/>
            <a:endParaRPr lang="pl-PL" sz="1200" dirty="0">
              <a:solidFill>
                <a:schemeClr val="tx1"/>
              </a:solidFill>
            </a:endParaRP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wtorek: 10.00 – 14.00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środa : 15.00 – 19.00</a:t>
            </a:r>
          </a:p>
          <a:p>
            <a:pPr algn="ctr"/>
            <a:endParaRPr lang="pl-PL" sz="1200" dirty="0">
              <a:solidFill>
                <a:schemeClr val="tx1"/>
              </a:solidFill>
            </a:endParaRP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Nowa Wieś Lęborska czynny: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czwartek: 7.30 – 11.30</a:t>
            </a:r>
          </a:p>
          <a:p>
            <a:pPr algn="ctr"/>
            <a:r>
              <a:rPr lang="pl-PL" sz="1200" dirty="0">
                <a:solidFill>
                  <a:schemeClr val="tx1"/>
                </a:solidFill>
              </a:rPr>
              <a:t>piątek: 7.30 – 11.30</a:t>
            </a:r>
          </a:p>
          <a:p>
            <a:pPr algn="ctr"/>
            <a:endParaRPr lang="pl-PL" sz="1200" dirty="0">
              <a:solidFill>
                <a:schemeClr val="tx1"/>
              </a:solidFill>
            </a:endParaRPr>
          </a:p>
          <a:p>
            <a:pPr algn="ctr"/>
            <a:r>
              <a:rPr lang="pl-PL" sz="1200" b="1" dirty="0">
                <a:solidFill>
                  <a:schemeClr val="tx1"/>
                </a:solidFill>
              </a:rPr>
              <a:t>trzeci poniedziałek miesiąca nieodpłatna mediacja</a:t>
            </a:r>
          </a:p>
          <a:p>
            <a:pPr algn="ctr"/>
            <a:r>
              <a:rPr lang="pl-PL" sz="1200" b="1" dirty="0">
                <a:solidFill>
                  <a:schemeClr val="tx1"/>
                </a:solidFill>
              </a:rPr>
              <a:t>Lębork, ul. Czołgistów 5</a:t>
            </a:r>
          </a:p>
          <a:p>
            <a:pPr algn="ctr"/>
            <a:r>
              <a:rPr lang="pl-PL" sz="1200" b="1" dirty="0">
                <a:solidFill>
                  <a:schemeClr val="tx1"/>
                </a:solidFill>
              </a:rPr>
              <a:t>14.00 – 18.00</a:t>
            </a:r>
          </a:p>
          <a:p>
            <a:endParaRPr lang="pl-PL" sz="1200" b="1" dirty="0">
              <a:solidFill>
                <a:srgbClr val="FF0000"/>
              </a:solidFill>
            </a:endParaRPr>
          </a:p>
          <a:p>
            <a:pPr algn="ctr"/>
            <a:r>
              <a:rPr lang="pl-PL" sz="1200" b="1" dirty="0">
                <a:solidFill>
                  <a:srgbClr val="FF0000"/>
                </a:solidFill>
              </a:rPr>
              <a:t>rejestracja telefoniczna </a:t>
            </a:r>
          </a:p>
          <a:p>
            <a:pPr algn="ctr"/>
            <a:r>
              <a:rPr lang="pl-PL" sz="1200" b="1" dirty="0">
                <a:solidFill>
                  <a:srgbClr val="FF0000"/>
                </a:solidFill>
              </a:rPr>
              <a:t>+ 48 59 86 32 805 </a:t>
            </a:r>
          </a:p>
          <a:p>
            <a:pPr algn="ctr"/>
            <a:r>
              <a:rPr lang="pl-PL" sz="1200" b="1" dirty="0">
                <a:solidFill>
                  <a:srgbClr val="FF0000"/>
                </a:solidFill>
              </a:rPr>
              <a:t>+ 48 59 86 32 810</a:t>
            </a:r>
          </a:p>
          <a:p>
            <a:pPr algn="ctr"/>
            <a:r>
              <a:rPr lang="pl-PL" sz="1200" b="1" dirty="0">
                <a:solidFill>
                  <a:srgbClr val="FF0000"/>
                </a:solidFill>
              </a:rPr>
              <a:t>w godzinach pracy Starostwa Powiatowego </a:t>
            </a:r>
          </a:p>
          <a:p>
            <a:pPr algn="ctr"/>
            <a:r>
              <a:rPr lang="pl-PL" sz="1200" b="1" dirty="0">
                <a:solidFill>
                  <a:srgbClr val="FF0000"/>
                </a:solidFill>
              </a:rPr>
              <a:t>w Lęborku</a:t>
            </a:r>
          </a:p>
          <a:p>
            <a:pPr algn="ctr"/>
            <a:endParaRPr lang="pl-PL" sz="675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9" name="Strzałka w dół 17">
            <a:extLst>
              <a:ext uri="{FF2B5EF4-FFF2-40B4-BE49-F238E27FC236}">
                <a16:creationId xmlns:a16="http://schemas.microsoft.com/office/drawing/2014/main" id="{EAC7FAF2-27F5-95F6-DF86-619348068D75}"/>
              </a:ext>
            </a:extLst>
          </p:cNvPr>
          <p:cNvSpPr/>
          <p:nvPr/>
        </p:nvSpPr>
        <p:spPr>
          <a:xfrm>
            <a:off x="1464437" y="1759311"/>
            <a:ext cx="272606" cy="2963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13"/>
          </a:p>
        </p:txBody>
      </p:sp>
      <p:sp>
        <p:nvSpPr>
          <p:cNvPr id="10" name="Strzałka w dół 18">
            <a:extLst>
              <a:ext uri="{FF2B5EF4-FFF2-40B4-BE49-F238E27FC236}">
                <a16:creationId xmlns:a16="http://schemas.microsoft.com/office/drawing/2014/main" id="{64A7C601-3AC5-EB0D-1212-A66877299D9A}"/>
              </a:ext>
            </a:extLst>
          </p:cNvPr>
          <p:cNvSpPr/>
          <p:nvPr/>
        </p:nvSpPr>
        <p:spPr>
          <a:xfrm>
            <a:off x="7032302" y="1752372"/>
            <a:ext cx="272606" cy="2963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13" dirty="0"/>
          </a:p>
        </p:txBody>
      </p:sp>
      <p:sp>
        <p:nvSpPr>
          <p:cNvPr id="11" name="Strzałka w dół 19">
            <a:extLst>
              <a:ext uri="{FF2B5EF4-FFF2-40B4-BE49-F238E27FC236}">
                <a16:creationId xmlns:a16="http://schemas.microsoft.com/office/drawing/2014/main" id="{1D06C9BC-D27E-8B0D-36C6-D808C9E78F91}"/>
              </a:ext>
            </a:extLst>
          </p:cNvPr>
          <p:cNvSpPr/>
          <p:nvPr/>
        </p:nvSpPr>
        <p:spPr>
          <a:xfrm>
            <a:off x="4147910" y="1758844"/>
            <a:ext cx="272606" cy="2963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13"/>
          </a:p>
        </p:txBody>
      </p:sp>
      <p:sp>
        <p:nvSpPr>
          <p:cNvPr id="12" name="Prostokąt zaokrąglony 20">
            <a:extLst>
              <a:ext uri="{FF2B5EF4-FFF2-40B4-BE49-F238E27FC236}">
                <a16:creationId xmlns:a16="http://schemas.microsoft.com/office/drawing/2014/main" id="{ADA7B0B6-6D13-3B28-E5CF-AEABF468374A}"/>
              </a:ext>
            </a:extLst>
          </p:cNvPr>
          <p:cNvSpPr/>
          <p:nvPr/>
        </p:nvSpPr>
        <p:spPr>
          <a:xfrm>
            <a:off x="3141133" y="654428"/>
            <a:ext cx="2353734" cy="103348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Lębork , ul. Czołgistów 5 </a:t>
            </a:r>
          </a:p>
          <a:p>
            <a:pPr algn="ctr"/>
            <a:r>
              <a:rPr lang="pl-PL" sz="1200" b="1" dirty="0">
                <a:solidFill>
                  <a:schemeClr val="tx1"/>
                </a:solidFill>
              </a:rPr>
              <a:t>prowadzony przez adwokatów </a:t>
            </a:r>
            <a:br>
              <a:rPr lang="pl-PL" sz="1200" b="1" dirty="0">
                <a:solidFill>
                  <a:schemeClr val="tx1"/>
                </a:solidFill>
              </a:rPr>
            </a:br>
            <a:r>
              <a:rPr lang="pl-PL" sz="1200" b="1" dirty="0">
                <a:solidFill>
                  <a:schemeClr val="tx1"/>
                </a:solidFill>
              </a:rPr>
              <a:t>i radców prawnych</a:t>
            </a:r>
          </a:p>
        </p:txBody>
      </p:sp>
      <p:sp>
        <p:nvSpPr>
          <p:cNvPr id="13" name="Prostokąt zaokrąglony 21">
            <a:extLst>
              <a:ext uri="{FF2B5EF4-FFF2-40B4-BE49-F238E27FC236}">
                <a16:creationId xmlns:a16="http://schemas.microsoft.com/office/drawing/2014/main" id="{51E6B758-40A6-3DAC-5F69-51B3451BC765}"/>
              </a:ext>
            </a:extLst>
          </p:cNvPr>
          <p:cNvSpPr/>
          <p:nvPr/>
        </p:nvSpPr>
        <p:spPr>
          <a:xfrm>
            <a:off x="5967149" y="681947"/>
            <a:ext cx="2353733" cy="96954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Łeba , ul. Kościuszki 90</a:t>
            </a:r>
          </a:p>
          <a:p>
            <a:pPr algn="ctr"/>
            <a:r>
              <a:rPr lang="pl-PL" sz="1200" b="1" dirty="0"/>
              <a:t>Nowa Wieś Lęborska, </a:t>
            </a:r>
            <a:br>
              <a:rPr lang="pl-PL" sz="1200" b="1" dirty="0"/>
            </a:br>
            <a:r>
              <a:rPr lang="pl-PL" sz="1200" b="1" dirty="0"/>
              <a:t>ul. Grunwaldzka 24</a:t>
            </a:r>
          </a:p>
          <a:p>
            <a:pPr algn="ctr"/>
            <a:r>
              <a:rPr lang="pl-PL" sz="1200" b="1" dirty="0" err="1"/>
              <a:t>ngo</a:t>
            </a:r>
            <a:r>
              <a:rPr lang="pl-PL" sz="1200" b="1" dirty="0"/>
              <a:t> –nieodpłatna pomoc prawna</a:t>
            </a:r>
          </a:p>
        </p:txBody>
      </p:sp>
    </p:spTree>
    <p:extLst>
      <p:ext uri="{BB962C8B-B14F-4D97-AF65-F5344CB8AC3E}">
        <p14:creationId xmlns:p14="http://schemas.microsoft.com/office/powerpoint/2010/main" val="205680367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265</Words>
  <Application>Microsoft Office PowerPoint</Application>
  <PresentationFormat>Pokaz na ekranie (4:3)</PresentationFormat>
  <Paragraphs>71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Punkty nieodpłatnej pomocy prawnej w powiecie lęborskim w 2024 r.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Punkty nieodpłatnej pomocy prawnej w powiecie lęborskim w 2024 r. </dc:title>
  <dc:creator>Anna Kindler-Baranowska</dc:creator>
  <cp:lastModifiedBy>Anna Kindler-Baranowska</cp:lastModifiedBy>
  <cp:revision>1</cp:revision>
  <cp:lastPrinted>2024-01-31T07:37:59Z</cp:lastPrinted>
  <dcterms:created xsi:type="dcterms:W3CDTF">2024-01-31T07:26:33Z</dcterms:created>
  <dcterms:modified xsi:type="dcterms:W3CDTF">2024-01-31T07:39:10Z</dcterms:modified>
</cp:coreProperties>
</file>