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B9450-758B-4976-8188-6E0589E5B86C}" type="datetimeFigureOut">
              <a:rPr lang="pl-PL" smtClean="0"/>
              <a:pPr/>
              <a:t>2016-01-05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C05FF-C454-4817-B784-33C82CAF2F3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hemat blokowy: pamięć o dostępie sekwencyjnym 3"/>
          <p:cNvSpPr/>
          <p:nvPr/>
        </p:nvSpPr>
        <p:spPr>
          <a:xfrm>
            <a:off x="539552" y="980728"/>
            <a:ext cx="2376264" cy="1080120"/>
          </a:xfrm>
          <a:prstGeom prst="flowChartMagneticTape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i="1" dirty="0" smtClean="0">
                <a:solidFill>
                  <a:schemeClr val="tx1"/>
                </a:solidFill>
              </a:rPr>
              <a:t>Młodzież do 26 roku życia oraz seniorzy powyżej 65 roku życia</a:t>
            </a:r>
            <a:endParaRPr lang="pl-PL" sz="1400" b="1" i="1" dirty="0">
              <a:solidFill>
                <a:schemeClr val="tx1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r>
              <a:rPr lang="pl-PL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Sposób dokumentowania uprawnienia do korzystania z nieodpłatnej pomocy prawnej</a:t>
            </a:r>
            <a:endParaRPr lang="pl-PL" sz="2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Zwój poziomy 7"/>
          <p:cNvSpPr/>
          <p:nvPr/>
        </p:nvSpPr>
        <p:spPr>
          <a:xfrm>
            <a:off x="3635896" y="764704"/>
            <a:ext cx="2304256" cy="1296144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Przedłożenie dokumentu potwierdzającego tożsamość</a:t>
            </a:r>
            <a:endParaRPr lang="pl-PL" sz="1400" b="1" dirty="0"/>
          </a:p>
        </p:txBody>
      </p:sp>
      <p:sp>
        <p:nvSpPr>
          <p:cNvPr id="9" name="Strzałka w prawo 8"/>
          <p:cNvSpPr/>
          <p:nvPr/>
        </p:nvSpPr>
        <p:spPr>
          <a:xfrm>
            <a:off x="2987824" y="1340768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6012160" y="1340768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chemat blokowy: pamięć o dostępie sekwencyjnym 11"/>
          <p:cNvSpPr/>
          <p:nvPr/>
        </p:nvSpPr>
        <p:spPr>
          <a:xfrm>
            <a:off x="467544" y="2132856"/>
            <a:ext cx="2448272" cy="1080120"/>
          </a:xfrm>
          <a:prstGeom prst="flowChartMagneticTape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i="1" dirty="0" smtClean="0">
                <a:solidFill>
                  <a:schemeClr val="tx1"/>
                </a:solidFill>
              </a:rPr>
              <a:t>Rodziny wielodzietne</a:t>
            </a:r>
            <a:endParaRPr lang="pl-PL" sz="1400" b="1" i="1" dirty="0">
              <a:solidFill>
                <a:schemeClr val="tx1"/>
              </a:solidFill>
            </a:endParaRPr>
          </a:p>
        </p:txBody>
      </p:sp>
      <p:sp>
        <p:nvSpPr>
          <p:cNvPr id="13" name="Strzałka w prawo 12"/>
          <p:cNvSpPr/>
          <p:nvPr/>
        </p:nvSpPr>
        <p:spPr>
          <a:xfrm>
            <a:off x="2987824" y="2492896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Zwój poziomy 13"/>
          <p:cNvSpPr/>
          <p:nvPr/>
        </p:nvSpPr>
        <p:spPr>
          <a:xfrm>
            <a:off x="3635896" y="1988840"/>
            <a:ext cx="2304256" cy="1224136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Przedłożenie ważnej Karty Dużej Rodziny</a:t>
            </a:r>
            <a:endParaRPr lang="pl-PL" sz="1400" b="1" dirty="0"/>
          </a:p>
        </p:txBody>
      </p:sp>
      <p:sp>
        <p:nvSpPr>
          <p:cNvPr id="15" name="Strzałka w prawo 14"/>
          <p:cNvSpPr/>
          <p:nvPr/>
        </p:nvSpPr>
        <p:spPr>
          <a:xfrm>
            <a:off x="6012160" y="2492896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6" name="Obraz 15" descr="baza1_14025686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2132856"/>
            <a:ext cx="2351211" cy="1152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Schemat blokowy: pamięć o dostępie sekwencyjnym 16"/>
          <p:cNvSpPr/>
          <p:nvPr/>
        </p:nvSpPr>
        <p:spPr>
          <a:xfrm>
            <a:off x="467544" y="3284984"/>
            <a:ext cx="2448272" cy="1080120"/>
          </a:xfrm>
          <a:prstGeom prst="flowChartMagneticTape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i="1" dirty="0" smtClean="0">
                <a:solidFill>
                  <a:schemeClr val="tx1"/>
                </a:solidFill>
              </a:rPr>
              <a:t>Osoby korzystające z pomocy społecznej</a:t>
            </a:r>
            <a:endParaRPr lang="pl-PL" sz="1400" b="1" i="1" dirty="0">
              <a:solidFill>
                <a:schemeClr val="tx1"/>
              </a:solidFill>
            </a:endParaRPr>
          </a:p>
        </p:txBody>
      </p:sp>
      <p:sp>
        <p:nvSpPr>
          <p:cNvPr id="18" name="Strzałka w prawo 17"/>
          <p:cNvSpPr/>
          <p:nvPr/>
        </p:nvSpPr>
        <p:spPr>
          <a:xfrm>
            <a:off x="2987824" y="3645024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Zwój poziomy 18"/>
          <p:cNvSpPr/>
          <p:nvPr/>
        </p:nvSpPr>
        <p:spPr>
          <a:xfrm>
            <a:off x="3635896" y="3140968"/>
            <a:ext cx="2304256" cy="1224136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50" b="1" dirty="0" smtClean="0"/>
              <a:t>Przedłożenie oryginału albo odpisu decyzji o przyznaniu świadczenia z pomocy społecznej zaświadczenia o udzieleniu świadczenia</a:t>
            </a:r>
            <a:endParaRPr lang="pl-PL" sz="1050" b="1" dirty="0"/>
          </a:p>
        </p:txBody>
      </p:sp>
      <p:pic>
        <p:nvPicPr>
          <p:cNvPr id="20" name="Obraz 19" descr="dowo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764704"/>
            <a:ext cx="2304256" cy="144016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1" name="Strzałka w prawo 20"/>
          <p:cNvSpPr/>
          <p:nvPr/>
        </p:nvSpPr>
        <p:spPr>
          <a:xfrm>
            <a:off x="6012160" y="3717032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Schemat blokowy: pamięć o dostępie sekwencyjnym 21"/>
          <p:cNvSpPr/>
          <p:nvPr/>
        </p:nvSpPr>
        <p:spPr>
          <a:xfrm>
            <a:off x="467544" y="4437112"/>
            <a:ext cx="2448272" cy="1080120"/>
          </a:xfrm>
          <a:prstGeom prst="flowChartMagneticTape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i="1" dirty="0" smtClean="0">
                <a:solidFill>
                  <a:schemeClr val="tx1"/>
                </a:solidFill>
              </a:rPr>
              <a:t>Weterani i Kombatanci</a:t>
            </a:r>
            <a:endParaRPr lang="pl-PL" sz="1400" b="1" i="1" dirty="0">
              <a:solidFill>
                <a:schemeClr val="tx1"/>
              </a:solidFill>
            </a:endParaRPr>
          </a:p>
        </p:txBody>
      </p:sp>
      <p:sp>
        <p:nvSpPr>
          <p:cNvPr id="23" name="Schemat blokowy: pamięć o dostępie sekwencyjnym 22"/>
          <p:cNvSpPr/>
          <p:nvPr/>
        </p:nvSpPr>
        <p:spPr>
          <a:xfrm>
            <a:off x="467544" y="5589240"/>
            <a:ext cx="2448272" cy="1080120"/>
          </a:xfrm>
          <a:prstGeom prst="flowChartMagneticTape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300" b="1" i="1" dirty="0" smtClean="0">
                <a:solidFill>
                  <a:schemeClr val="tx1"/>
                </a:solidFill>
              </a:rPr>
              <a:t>Osoby dotknięte katastrofą naturalną, klęską żywiołową lub awarią techniczną</a:t>
            </a:r>
            <a:endParaRPr lang="pl-PL" sz="1300" b="1" i="1" dirty="0">
              <a:solidFill>
                <a:schemeClr val="tx1"/>
              </a:solidFill>
            </a:endParaRPr>
          </a:p>
        </p:txBody>
      </p:sp>
      <p:sp>
        <p:nvSpPr>
          <p:cNvPr id="24" name="Strzałka w prawo 23"/>
          <p:cNvSpPr/>
          <p:nvPr/>
        </p:nvSpPr>
        <p:spPr>
          <a:xfrm>
            <a:off x="2987824" y="4797152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Zwój poziomy 24"/>
          <p:cNvSpPr/>
          <p:nvPr/>
        </p:nvSpPr>
        <p:spPr>
          <a:xfrm>
            <a:off x="3635896" y="4293096"/>
            <a:ext cx="2304256" cy="1224136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Przedłożenie legitymacji, stosownego zaświadczenia</a:t>
            </a:r>
            <a:endParaRPr lang="pl-PL" sz="1400" b="1" dirty="0"/>
          </a:p>
        </p:txBody>
      </p:sp>
      <p:sp>
        <p:nvSpPr>
          <p:cNvPr id="26" name="Strzałka w prawo 25"/>
          <p:cNvSpPr/>
          <p:nvPr/>
        </p:nvSpPr>
        <p:spPr>
          <a:xfrm>
            <a:off x="2987824" y="5877272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Zwój poziomy 26"/>
          <p:cNvSpPr/>
          <p:nvPr/>
        </p:nvSpPr>
        <p:spPr>
          <a:xfrm>
            <a:off x="3635896" y="5445224"/>
            <a:ext cx="2304256" cy="1224136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Złożenie oświadczenia</a:t>
            </a:r>
            <a:endParaRPr lang="pl-PL" sz="1400" b="1" dirty="0"/>
          </a:p>
        </p:txBody>
      </p:sp>
      <p:sp>
        <p:nvSpPr>
          <p:cNvPr id="28" name="Strzałka w prawo 27"/>
          <p:cNvSpPr/>
          <p:nvPr/>
        </p:nvSpPr>
        <p:spPr>
          <a:xfrm>
            <a:off x="6012160" y="4797152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Strzałka w prawo 28"/>
          <p:cNvSpPr/>
          <p:nvPr/>
        </p:nvSpPr>
        <p:spPr>
          <a:xfrm>
            <a:off x="6012160" y="5949280"/>
            <a:ext cx="576064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0" name="Obraz 29" descr="Wiecej_rodzin_moze_pomocy_613347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3284984"/>
            <a:ext cx="2376264" cy="115212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31" name="Obraz 30" descr="67e9e99fa3908047924eba2e37cafe47d19728da4ee30ce850e7500194f7adcb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4437112"/>
            <a:ext cx="2376264" cy="1115194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32" name="Obraz 31" descr="Wypełnić_i_podpisac_oswiadczeni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04248" y="5589240"/>
            <a:ext cx="2016224" cy="1080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71</Words>
  <Application>Microsoft Office PowerPoint</Application>
  <PresentationFormat>Pokaz na ekranie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prezentacja</dc:creator>
  <cp:lastModifiedBy>Ania</cp:lastModifiedBy>
  <cp:revision>18</cp:revision>
  <dcterms:created xsi:type="dcterms:W3CDTF">2016-01-05T07:48:39Z</dcterms:created>
  <dcterms:modified xsi:type="dcterms:W3CDTF">2016-01-05T09:53:14Z</dcterms:modified>
</cp:coreProperties>
</file>