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E358-E6EC-416E-918C-229C87DC7E68}" type="datetimeFigureOut">
              <a:rPr lang="pl-PL" smtClean="0"/>
              <a:t>2015-12-29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2BB8-7137-4C81-85B6-820565FBFD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E358-E6EC-416E-918C-229C87DC7E68}" type="datetimeFigureOut">
              <a:rPr lang="pl-PL" smtClean="0"/>
              <a:t>2015-12-29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2BB8-7137-4C81-85B6-820565FBFD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E358-E6EC-416E-918C-229C87DC7E68}" type="datetimeFigureOut">
              <a:rPr lang="pl-PL" smtClean="0"/>
              <a:t>2015-12-29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2BB8-7137-4C81-85B6-820565FBFD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E358-E6EC-416E-918C-229C87DC7E68}" type="datetimeFigureOut">
              <a:rPr lang="pl-PL" smtClean="0"/>
              <a:t>2015-12-29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2BB8-7137-4C81-85B6-820565FBFD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E358-E6EC-416E-918C-229C87DC7E68}" type="datetimeFigureOut">
              <a:rPr lang="pl-PL" smtClean="0"/>
              <a:t>2015-12-29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2BB8-7137-4C81-85B6-820565FBFD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E358-E6EC-416E-918C-229C87DC7E68}" type="datetimeFigureOut">
              <a:rPr lang="pl-PL" smtClean="0"/>
              <a:t>2015-12-29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2BB8-7137-4C81-85B6-820565FBFD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E358-E6EC-416E-918C-229C87DC7E68}" type="datetimeFigureOut">
              <a:rPr lang="pl-PL" smtClean="0"/>
              <a:t>2015-12-29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2BB8-7137-4C81-85B6-820565FBFD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E358-E6EC-416E-918C-229C87DC7E68}" type="datetimeFigureOut">
              <a:rPr lang="pl-PL" smtClean="0"/>
              <a:t>2015-12-29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2BB8-7137-4C81-85B6-820565FBFD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E358-E6EC-416E-918C-229C87DC7E68}" type="datetimeFigureOut">
              <a:rPr lang="pl-PL" smtClean="0"/>
              <a:t>2015-12-29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2BB8-7137-4C81-85B6-820565FBFD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E358-E6EC-416E-918C-229C87DC7E68}" type="datetimeFigureOut">
              <a:rPr lang="pl-PL" smtClean="0"/>
              <a:t>2015-12-29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2BB8-7137-4C81-85B6-820565FBFD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E358-E6EC-416E-918C-229C87DC7E68}" type="datetimeFigureOut">
              <a:rPr lang="pl-PL" smtClean="0"/>
              <a:t>2015-12-29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62BB8-7137-4C81-85B6-820565FBFD0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1E358-E6EC-416E-918C-229C87DC7E68}" type="datetimeFigureOut">
              <a:rPr lang="pl-PL" smtClean="0"/>
              <a:t>2015-12-29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62BB8-7137-4C81-85B6-820565FBFD07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864095"/>
          </a:xfrm>
        </p:spPr>
        <p:txBody>
          <a:bodyPr>
            <a:normAutofit/>
          </a:bodyPr>
          <a:lstStyle/>
          <a:p>
            <a:r>
              <a:rPr lang="pl-PL" sz="2400" dirty="0" smtClean="0"/>
              <a:t>Punkty nieodpłatnej pomocy prawnej w powiecie lęborskim</a:t>
            </a:r>
            <a:endParaRPr lang="pl-PL" sz="2400" dirty="0"/>
          </a:p>
        </p:txBody>
      </p:sp>
      <p:sp>
        <p:nvSpPr>
          <p:cNvPr id="4" name="Prostokąt zaokrąglony 3"/>
          <p:cNvSpPr/>
          <p:nvPr/>
        </p:nvSpPr>
        <p:spPr>
          <a:xfrm>
            <a:off x="683568" y="1196752"/>
            <a:ext cx="2304256" cy="29523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Lębork , ul. Krzywoustego 1 </a:t>
            </a:r>
          </a:p>
          <a:p>
            <a:pPr algn="ctr"/>
            <a:endParaRPr lang="pl-PL" b="1" dirty="0">
              <a:solidFill>
                <a:srgbClr val="0070C0"/>
              </a:solidFill>
            </a:endParaRPr>
          </a:p>
          <a:p>
            <a:pPr algn="ctr"/>
            <a:r>
              <a:rPr lang="pl-PL" b="1" dirty="0" smtClean="0">
                <a:solidFill>
                  <a:srgbClr val="0070C0"/>
                </a:solidFill>
              </a:rPr>
              <a:t>prowadzony przez radców prawnych </a:t>
            </a:r>
          </a:p>
          <a:p>
            <a:pPr algn="ctr"/>
            <a:r>
              <a:rPr lang="pl-PL" b="1" dirty="0" smtClean="0">
                <a:solidFill>
                  <a:srgbClr val="0070C0"/>
                </a:solidFill>
              </a:rPr>
              <a:t>z ramienia Fundacji Instytut Aktywizacji Regionów </a:t>
            </a:r>
          </a:p>
          <a:p>
            <a:pPr algn="ctr"/>
            <a:r>
              <a:rPr lang="pl-PL" b="1" dirty="0" smtClean="0">
                <a:solidFill>
                  <a:srgbClr val="0070C0"/>
                </a:solidFill>
              </a:rPr>
              <a:t>z siedzibą w Gdyni</a:t>
            </a:r>
            <a:r>
              <a:rPr lang="pl-PL" dirty="0" smtClean="0">
                <a:solidFill>
                  <a:srgbClr val="0070C0"/>
                </a:solidFill>
              </a:rPr>
              <a:t> </a:t>
            </a:r>
            <a:endParaRPr lang="pl-PL" dirty="0">
              <a:solidFill>
                <a:srgbClr val="0070C0"/>
              </a:solidFill>
            </a:endParaRPr>
          </a:p>
        </p:txBody>
      </p:sp>
      <p:sp>
        <p:nvSpPr>
          <p:cNvPr id="14" name="Podtytuł 13"/>
          <p:cNvSpPr>
            <a:spLocks noGrp="1"/>
          </p:cNvSpPr>
          <p:nvPr>
            <p:ph type="subTitle" idx="1"/>
          </p:nvPr>
        </p:nvSpPr>
        <p:spPr>
          <a:xfrm>
            <a:off x="323528" y="5013176"/>
            <a:ext cx="2736304" cy="16561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>
              <a:spcBef>
                <a:spcPts val="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czynny:</a:t>
            </a:r>
          </a:p>
          <a:p>
            <a:pPr>
              <a:spcBef>
                <a:spcPts val="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poniedziałek:   9.00 – 13.00</a:t>
            </a:r>
          </a:p>
          <a:p>
            <a:pPr>
              <a:spcBef>
                <a:spcPts val="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wtorek: 15.00 – 19.00</a:t>
            </a:r>
          </a:p>
          <a:p>
            <a:pPr>
              <a:spcBef>
                <a:spcPts val="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środa : 9.00 – 13.00</a:t>
            </a:r>
          </a:p>
          <a:p>
            <a:pPr>
              <a:spcBef>
                <a:spcPts val="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czwartek: 15.00 -  19.00</a:t>
            </a:r>
          </a:p>
          <a:p>
            <a:pPr>
              <a:spcBef>
                <a:spcPts val="0"/>
              </a:spcBef>
            </a:pPr>
            <a:r>
              <a:rPr lang="pl-PL" sz="1600" dirty="0" smtClean="0">
                <a:solidFill>
                  <a:schemeClr val="tx1"/>
                </a:solidFill>
              </a:rPr>
              <a:t>piątek: 9.00 – 13.00</a:t>
            </a:r>
            <a:endParaRPr lang="pl-PL" sz="1600" dirty="0"/>
          </a:p>
        </p:txBody>
      </p:sp>
      <p:sp>
        <p:nvSpPr>
          <p:cNvPr id="16" name="Podtytuł 13"/>
          <p:cNvSpPr txBox="1">
            <a:spLocks/>
          </p:cNvSpPr>
          <p:nvPr/>
        </p:nvSpPr>
        <p:spPr>
          <a:xfrm>
            <a:off x="3275856" y="5013176"/>
            <a:ext cx="2736304" cy="16561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pl-PL" sz="1600" dirty="0" smtClean="0">
                <a:solidFill>
                  <a:schemeClr val="tx1"/>
                </a:solidFill>
              </a:rPr>
              <a:t>czynny:</a:t>
            </a:r>
          </a:p>
          <a:p>
            <a:pPr algn="ctr"/>
            <a:r>
              <a:rPr lang="pl-PL" sz="1600" dirty="0" smtClean="0">
                <a:solidFill>
                  <a:schemeClr val="tx1"/>
                </a:solidFill>
              </a:rPr>
              <a:t>poniedziałek:   15.00 – 19.00</a:t>
            </a:r>
          </a:p>
          <a:p>
            <a:pPr algn="ctr"/>
            <a:r>
              <a:rPr lang="pl-PL" sz="1600" dirty="0" smtClean="0">
                <a:solidFill>
                  <a:schemeClr val="tx1"/>
                </a:solidFill>
              </a:rPr>
              <a:t>wtorek: 9.00 – 13.00</a:t>
            </a:r>
          </a:p>
          <a:p>
            <a:pPr algn="ctr"/>
            <a:r>
              <a:rPr lang="pl-PL" sz="1600" dirty="0" smtClean="0">
                <a:solidFill>
                  <a:schemeClr val="tx1"/>
                </a:solidFill>
              </a:rPr>
              <a:t>środa : 15.00 – 19.00</a:t>
            </a:r>
          </a:p>
          <a:p>
            <a:pPr algn="ctr"/>
            <a:r>
              <a:rPr lang="pl-PL" sz="1600" dirty="0" smtClean="0">
                <a:solidFill>
                  <a:schemeClr val="tx1"/>
                </a:solidFill>
              </a:rPr>
              <a:t>czwartek: 9.00 – 13.00</a:t>
            </a:r>
          </a:p>
          <a:p>
            <a:pPr algn="ctr"/>
            <a:r>
              <a:rPr lang="pl-PL" sz="1600" dirty="0" smtClean="0">
                <a:solidFill>
                  <a:schemeClr val="tx1"/>
                </a:solidFill>
              </a:rPr>
              <a:t>piątek : 15.00 – 19.00</a:t>
            </a:r>
            <a:endParaRPr kumimoji="0" lang="pl-PL" sz="16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Podtytuł 13"/>
          <p:cNvSpPr txBox="1">
            <a:spLocks/>
          </p:cNvSpPr>
          <p:nvPr/>
        </p:nvSpPr>
        <p:spPr>
          <a:xfrm>
            <a:off x="6228184" y="5013176"/>
            <a:ext cx="2736304" cy="16561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pl-PL" sz="1600" dirty="0" smtClean="0">
                <a:solidFill>
                  <a:schemeClr val="tx1"/>
                </a:solidFill>
              </a:rPr>
              <a:t>czynny:</a:t>
            </a:r>
          </a:p>
          <a:p>
            <a:pPr algn="ctr"/>
            <a:r>
              <a:rPr lang="pl-PL" sz="1600" dirty="0" smtClean="0">
                <a:solidFill>
                  <a:schemeClr val="tx1"/>
                </a:solidFill>
              </a:rPr>
              <a:t>poniedziałek: 10.00 – 14.00</a:t>
            </a:r>
          </a:p>
          <a:p>
            <a:pPr algn="ctr"/>
            <a:r>
              <a:rPr lang="pl-PL" sz="1600" dirty="0" smtClean="0">
                <a:solidFill>
                  <a:schemeClr val="tx1"/>
                </a:solidFill>
              </a:rPr>
              <a:t>wtorek: 10.00 – 14.00</a:t>
            </a:r>
          </a:p>
          <a:p>
            <a:pPr algn="ctr"/>
            <a:r>
              <a:rPr lang="pl-PL" sz="1600" dirty="0" smtClean="0">
                <a:solidFill>
                  <a:schemeClr val="tx1"/>
                </a:solidFill>
              </a:rPr>
              <a:t>środa : 10.00 – 14.00</a:t>
            </a:r>
          </a:p>
          <a:p>
            <a:pPr algn="ctr"/>
            <a:r>
              <a:rPr lang="pl-PL" sz="1600" dirty="0" smtClean="0">
                <a:solidFill>
                  <a:schemeClr val="tx1"/>
                </a:solidFill>
              </a:rPr>
              <a:t>czwartek: 15.00 – 19.00</a:t>
            </a:r>
          </a:p>
          <a:p>
            <a:pPr algn="ctr"/>
            <a:r>
              <a:rPr lang="pl-PL" sz="1600" dirty="0" smtClean="0">
                <a:solidFill>
                  <a:schemeClr val="tx1"/>
                </a:solidFill>
              </a:rPr>
              <a:t>piątek: 15.00-19.00</a:t>
            </a:r>
            <a:endParaRPr kumimoji="0" lang="pl-PL" sz="16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Strzałka w dół 17"/>
          <p:cNvSpPr/>
          <p:nvPr/>
        </p:nvSpPr>
        <p:spPr>
          <a:xfrm>
            <a:off x="1691680" y="4221088"/>
            <a:ext cx="4846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Strzałka w dół 18"/>
          <p:cNvSpPr/>
          <p:nvPr/>
        </p:nvSpPr>
        <p:spPr>
          <a:xfrm>
            <a:off x="7092280" y="4221088"/>
            <a:ext cx="4846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Strzałka w dół 19"/>
          <p:cNvSpPr/>
          <p:nvPr/>
        </p:nvSpPr>
        <p:spPr>
          <a:xfrm>
            <a:off x="4391980" y="4221088"/>
            <a:ext cx="4846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rostokąt zaokrąglony 20"/>
          <p:cNvSpPr/>
          <p:nvPr/>
        </p:nvSpPr>
        <p:spPr>
          <a:xfrm>
            <a:off x="3419872" y="1196752"/>
            <a:ext cx="2304256" cy="29523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Lębork , ul. Krzywoustego 1 </a:t>
            </a:r>
          </a:p>
          <a:p>
            <a:pPr algn="ctr"/>
            <a:endParaRPr lang="pl-PL" b="1" dirty="0">
              <a:solidFill>
                <a:srgbClr val="0070C0"/>
              </a:solidFill>
            </a:endParaRPr>
          </a:p>
          <a:p>
            <a:pPr algn="ctr"/>
            <a:r>
              <a:rPr lang="pl-PL" dirty="0" smtClean="0">
                <a:solidFill>
                  <a:srgbClr val="0070C0"/>
                </a:solidFill>
              </a:rPr>
              <a:t>prowadzony przez adwokata</a:t>
            </a:r>
            <a:endParaRPr lang="pl-PL" dirty="0">
              <a:solidFill>
                <a:srgbClr val="0070C0"/>
              </a:solidFill>
            </a:endParaRPr>
          </a:p>
        </p:txBody>
      </p:sp>
      <p:sp>
        <p:nvSpPr>
          <p:cNvPr id="22" name="Prostokąt zaokrąglony 21"/>
          <p:cNvSpPr/>
          <p:nvPr/>
        </p:nvSpPr>
        <p:spPr>
          <a:xfrm>
            <a:off x="6228184" y="1196752"/>
            <a:ext cx="2304256" cy="29523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Łeba , ul. </a:t>
            </a:r>
          </a:p>
          <a:p>
            <a:pPr algn="ctr"/>
            <a:r>
              <a:rPr lang="pl-PL" b="1" dirty="0" smtClean="0"/>
              <a:t>Kościuszki 90</a:t>
            </a:r>
          </a:p>
          <a:p>
            <a:pPr algn="ctr"/>
            <a:endParaRPr lang="pl-PL" b="1" dirty="0">
              <a:solidFill>
                <a:srgbClr val="0070C0"/>
              </a:solidFill>
            </a:endParaRPr>
          </a:p>
          <a:p>
            <a:pPr algn="ctr"/>
            <a:r>
              <a:rPr lang="pl-PL" dirty="0" smtClean="0">
                <a:solidFill>
                  <a:srgbClr val="0070C0"/>
                </a:solidFill>
              </a:rPr>
              <a:t>prowadzony przez radców prawnych</a:t>
            </a:r>
            <a:endParaRPr lang="pl-PL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125</Words>
  <Application>Microsoft Office PowerPoint</Application>
  <PresentationFormat>Pokaz na ekranie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Punkty nieodpłatnej pomocy prawnej w powiecie lęborskim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Punkty nieodpłatnej pomocy prawnej w powiecie lęborskim</dc:title>
  <dc:creator>Ania</dc:creator>
  <cp:lastModifiedBy>Ania</cp:lastModifiedBy>
  <cp:revision>4</cp:revision>
  <dcterms:created xsi:type="dcterms:W3CDTF">2015-12-29T13:06:44Z</dcterms:created>
  <dcterms:modified xsi:type="dcterms:W3CDTF">2015-12-29T13:44:14Z</dcterms:modified>
</cp:coreProperties>
</file>